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2" r:id="rId1"/>
  </p:sldMasterIdLst>
  <p:sldIdLst>
    <p:sldId id="256" r:id="rId2"/>
    <p:sldId id="268" r:id="rId3"/>
    <p:sldId id="267" r:id="rId4"/>
    <p:sldId id="264" r:id="rId5"/>
    <p:sldId id="263" r:id="rId6"/>
    <p:sldId id="261" r:id="rId7"/>
    <p:sldId id="26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AD0F10-0F9C-47C8-4CBB-DBE76CD5AD20}" v="1008" dt="2020-11-08T16:07:07.195"/>
    <p1510:client id="{8FF2F623-E0FA-4763-B63F-F65D9F54B14B}" v="149" dt="2020-11-05T20:09:40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na Rubajczyk" userId="S::paulina.rubajczyk@sp3slupca.pl::39b583aa-75c6-4650-b29e-0fa5af9d2776" providerId="AD" clId="Web-{1AAD0F10-0F9C-47C8-4CBB-DBE76CD5AD20}"/>
    <pc:docChg chg="addSld delSld modSld modMainMaster">
      <pc:chgData name="Paulina Rubajczyk" userId="S::paulina.rubajczyk@sp3slupca.pl::39b583aa-75c6-4650-b29e-0fa5af9d2776" providerId="AD" clId="Web-{1AAD0F10-0F9C-47C8-4CBB-DBE76CD5AD20}" dt="2020-11-08T16:07:07.195" v="972"/>
      <pc:docMkLst>
        <pc:docMk/>
      </pc:docMkLst>
      <pc:sldChg chg="addSp delSp modSp modTransition">
        <pc:chgData name="Paulina Rubajczyk" userId="S::paulina.rubajczyk@sp3slupca.pl::39b583aa-75c6-4650-b29e-0fa5af9d2776" providerId="AD" clId="Web-{1AAD0F10-0F9C-47C8-4CBB-DBE76CD5AD20}" dt="2020-11-08T16:07:07.195" v="972"/>
        <pc:sldMkLst>
          <pc:docMk/>
          <pc:sldMk cId="3601082625" sldId="256"/>
        </pc:sldMkLst>
        <pc:spChg chg="mod">
          <ac:chgData name="Paulina Rubajczyk" userId="S::paulina.rubajczyk@sp3slupca.pl::39b583aa-75c6-4650-b29e-0fa5af9d2776" providerId="AD" clId="Web-{1AAD0F10-0F9C-47C8-4CBB-DBE76CD5AD20}" dt="2020-11-08T15:57:30.340" v="955" actId="20577"/>
          <ac:spMkLst>
            <pc:docMk/>
            <pc:sldMk cId="3601082625" sldId="256"/>
            <ac:spMk id="2" creationId="{00000000-0000-0000-0000-000000000000}"/>
          </ac:spMkLst>
        </pc:spChg>
        <pc:spChg chg="mod">
          <ac:chgData name="Paulina Rubajczyk" userId="S::paulina.rubajczyk@sp3slupca.pl::39b583aa-75c6-4650-b29e-0fa5af9d2776" providerId="AD" clId="Web-{1AAD0F10-0F9C-47C8-4CBB-DBE76CD5AD20}" dt="2020-11-08T15:56:55.012" v="951" actId="1076"/>
          <ac:spMkLst>
            <pc:docMk/>
            <pc:sldMk cId="3601082625" sldId="256"/>
            <ac:spMk id="3" creationId="{00000000-0000-0000-0000-000000000000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55:52.651" v="932"/>
          <ac:spMkLst>
            <pc:docMk/>
            <pc:sldMk cId="3601082625" sldId="256"/>
            <ac:spMk id="38" creationId="{3D99578A-5517-4361-8249-598D1C9FB256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55:52.651" v="932"/>
          <ac:spMkLst>
            <pc:docMk/>
            <pc:sldMk cId="3601082625" sldId="256"/>
            <ac:spMk id="40" creationId="{088C0414-4070-42B4-B359-C995754D7F8D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55:52.651" v="932"/>
          <ac:spMkLst>
            <pc:docMk/>
            <pc:sldMk cId="3601082625" sldId="256"/>
            <ac:spMk id="45" creationId="{9E433CB3-EAB2-4842-A1DD-7BC051B55670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55:52.651" v="932"/>
          <ac:spMkLst>
            <pc:docMk/>
            <pc:sldMk cId="3601082625" sldId="256"/>
            <ac:spMk id="47" creationId="{D37E9081-32E2-43C3-80C8-7F3854D9D056}"/>
          </ac:spMkLst>
        </pc:spChg>
        <pc:picChg chg="del mod">
          <ac:chgData name="Paulina Rubajczyk" userId="S::paulina.rubajczyk@sp3slupca.pl::39b583aa-75c6-4650-b29e-0fa5af9d2776" providerId="AD" clId="Web-{1AAD0F10-0F9C-47C8-4CBB-DBE76CD5AD20}" dt="2020-11-08T15:54:32.056" v="930"/>
          <ac:picMkLst>
            <pc:docMk/>
            <pc:sldMk cId="3601082625" sldId="256"/>
            <ac:picMk id="4" creationId="{AF89BB4E-7268-4623-9D50-1F725FA7B119}"/>
          </ac:picMkLst>
        </pc:picChg>
        <pc:picChg chg="add mod ord">
          <ac:chgData name="Paulina Rubajczyk" userId="S::paulina.rubajczyk@sp3slupca.pl::39b583aa-75c6-4650-b29e-0fa5af9d2776" providerId="AD" clId="Web-{1AAD0F10-0F9C-47C8-4CBB-DBE76CD5AD20}" dt="2020-11-08T15:56:23.667" v="944" actId="1076"/>
          <ac:picMkLst>
            <pc:docMk/>
            <pc:sldMk cId="3601082625" sldId="256"/>
            <ac:picMk id="5" creationId="{637C7291-7F31-44F4-AF8B-E5473D87C427}"/>
          </ac:picMkLst>
        </pc:picChg>
      </pc:sldChg>
      <pc:sldChg chg="addSp delSp modSp new del modMedia addAnim">
        <pc:chgData name="Paulina Rubajczyk" userId="S::paulina.rubajczyk@sp3slupca.pl::39b583aa-75c6-4650-b29e-0fa5af9d2776" providerId="AD" clId="Web-{1AAD0F10-0F9C-47C8-4CBB-DBE76CD5AD20}" dt="2020-11-08T15:51:35.349" v="903"/>
        <pc:sldMkLst>
          <pc:docMk/>
          <pc:sldMk cId="3047554465" sldId="257"/>
        </pc:sldMkLst>
        <pc:spChg chg="del">
          <ac:chgData name="Paulina Rubajczyk" userId="S::paulina.rubajczyk@sp3slupca.pl::39b583aa-75c6-4650-b29e-0fa5af9d2776" providerId="AD" clId="Web-{1AAD0F10-0F9C-47C8-4CBB-DBE76CD5AD20}" dt="2020-11-08T13:49:37.428" v="7"/>
          <ac:spMkLst>
            <pc:docMk/>
            <pc:sldMk cId="3047554465" sldId="257"/>
            <ac:spMk id="2" creationId="{752AA8A6-EF07-4BDB-B904-B138ECF626A0}"/>
          </ac:spMkLst>
        </pc:spChg>
        <pc:spChg chg="mod">
          <ac:chgData name="Paulina Rubajczyk" userId="S::paulina.rubajczyk@sp3slupca.pl::39b583aa-75c6-4650-b29e-0fa5af9d2776" providerId="AD" clId="Web-{1AAD0F10-0F9C-47C8-4CBB-DBE76CD5AD20}" dt="2020-11-08T15:04:40.610" v="567" actId="20577"/>
          <ac:spMkLst>
            <pc:docMk/>
            <pc:sldMk cId="3047554465" sldId="257"/>
            <ac:spMk id="3" creationId="{332096B9-E012-41E7-97D6-05296F38AB33}"/>
          </ac:spMkLst>
        </pc:spChg>
        <pc:picChg chg="add mod">
          <ac:chgData name="Paulina Rubajczyk" userId="S::paulina.rubajczyk@sp3slupca.pl::39b583aa-75c6-4650-b29e-0fa5af9d2776" providerId="AD" clId="Web-{1AAD0F10-0F9C-47C8-4CBB-DBE76CD5AD20}" dt="2020-11-08T14:00:40.987" v="508"/>
          <ac:picMkLst>
            <pc:docMk/>
            <pc:sldMk cId="3047554465" sldId="257"/>
            <ac:picMk id="4" creationId="{D4A6E97A-7958-444D-9DEE-68C9776155A3}"/>
          </ac:picMkLst>
        </pc:picChg>
      </pc:sldChg>
      <pc:sldChg chg="addSp delSp modSp new del">
        <pc:chgData name="Paulina Rubajczyk" userId="S::paulina.rubajczyk@sp3slupca.pl::39b583aa-75c6-4650-b29e-0fa5af9d2776" providerId="AD" clId="Web-{1AAD0F10-0F9C-47C8-4CBB-DBE76CD5AD20}" dt="2020-11-08T15:48:01.783" v="858"/>
        <pc:sldMkLst>
          <pc:docMk/>
          <pc:sldMk cId="822888265" sldId="258"/>
        </pc:sldMkLst>
        <pc:spChg chg="del">
          <ac:chgData name="Paulina Rubajczyk" userId="S::paulina.rubajczyk@sp3slupca.pl::39b583aa-75c6-4650-b29e-0fa5af9d2776" providerId="AD" clId="Web-{1AAD0F10-0F9C-47C8-4CBB-DBE76CD5AD20}" dt="2020-11-08T13:50:14.241" v="30"/>
          <ac:spMkLst>
            <pc:docMk/>
            <pc:sldMk cId="822888265" sldId="258"/>
            <ac:spMk id="2" creationId="{8C04C7A4-DBE8-4541-9320-7093FB8EB749}"/>
          </ac:spMkLst>
        </pc:spChg>
        <pc:spChg chg="mod">
          <ac:chgData name="Paulina Rubajczyk" userId="S::paulina.rubajczyk@sp3slupca.pl::39b583aa-75c6-4650-b29e-0fa5af9d2776" providerId="AD" clId="Web-{1AAD0F10-0F9C-47C8-4CBB-DBE76CD5AD20}" dt="2020-11-08T15:43:44.606" v="790" actId="20577"/>
          <ac:spMkLst>
            <pc:docMk/>
            <pc:sldMk cId="822888265" sldId="258"/>
            <ac:spMk id="3" creationId="{0A07F596-C230-4DB2-AF0B-941778B928CA}"/>
          </ac:spMkLst>
        </pc:spChg>
        <pc:picChg chg="add mod">
          <ac:chgData name="Paulina Rubajczyk" userId="S::paulina.rubajczyk@sp3slupca.pl::39b583aa-75c6-4650-b29e-0fa5af9d2776" providerId="AD" clId="Web-{1AAD0F10-0F9C-47C8-4CBB-DBE76CD5AD20}" dt="2020-11-08T15:44:01.919" v="794" actId="14100"/>
          <ac:picMkLst>
            <pc:docMk/>
            <pc:sldMk cId="822888265" sldId="258"/>
            <ac:picMk id="4" creationId="{E020A8E7-A46E-4F5C-BCD5-93854F66D25E}"/>
          </ac:picMkLst>
        </pc:picChg>
      </pc:sldChg>
      <pc:sldChg chg="addSp delSp modSp new del">
        <pc:chgData name="Paulina Rubajczyk" userId="S::paulina.rubajczyk@sp3slupca.pl::39b583aa-75c6-4650-b29e-0fa5af9d2776" providerId="AD" clId="Web-{1AAD0F10-0F9C-47C8-4CBB-DBE76CD5AD20}" dt="2020-11-08T15:24:36.491" v="771"/>
        <pc:sldMkLst>
          <pc:docMk/>
          <pc:sldMk cId="2394801572" sldId="259"/>
        </pc:sldMkLst>
        <pc:spChg chg="del">
          <ac:chgData name="Paulina Rubajczyk" userId="S::paulina.rubajczyk@sp3slupca.pl::39b583aa-75c6-4650-b29e-0fa5af9d2776" providerId="AD" clId="Web-{1AAD0F10-0F9C-47C8-4CBB-DBE76CD5AD20}" dt="2020-11-08T13:51:10.554" v="61"/>
          <ac:spMkLst>
            <pc:docMk/>
            <pc:sldMk cId="2394801572" sldId="259"/>
            <ac:spMk id="2" creationId="{B940C9B6-6080-4986-A3F8-FF911FF9DF1D}"/>
          </ac:spMkLst>
        </pc:spChg>
        <pc:spChg chg="mod">
          <ac:chgData name="Paulina Rubajczyk" userId="S::paulina.rubajczyk@sp3slupca.pl::39b583aa-75c6-4650-b29e-0fa5af9d2776" providerId="AD" clId="Web-{1AAD0F10-0F9C-47C8-4CBB-DBE76CD5AD20}" dt="2020-11-08T15:22:54.552" v="735" actId="20577"/>
          <ac:spMkLst>
            <pc:docMk/>
            <pc:sldMk cId="2394801572" sldId="259"/>
            <ac:spMk id="3" creationId="{55CACB54-A874-4878-AD12-6F0F23DE1DF0}"/>
          </ac:spMkLst>
        </pc:spChg>
        <pc:picChg chg="add mod">
          <ac:chgData name="Paulina Rubajczyk" userId="S::paulina.rubajczyk@sp3slupca.pl::39b583aa-75c6-4650-b29e-0fa5af9d2776" providerId="AD" clId="Web-{1AAD0F10-0F9C-47C8-4CBB-DBE76CD5AD20}" dt="2020-11-08T15:23:24.599" v="740" actId="14100"/>
          <ac:picMkLst>
            <pc:docMk/>
            <pc:sldMk cId="2394801572" sldId="259"/>
            <ac:picMk id="4" creationId="{96A034B0-B6EE-43DC-8287-B8418E53DBA6}"/>
          </ac:picMkLst>
        </pc:picChg>
      </pc:sldChg>
      <pc:sldChg chg="addSp delSp modSp new del mod modMedia setBg addAnim delAnim">
        <pc:chgData name="Paulina Rubajczyk" userId="S::paulina.rubajczyk@sp3slupca.pl::39b583aa-75c6-4650-b29e-0fa5af9d2776" providerId="AD" clId="Web-{1AAD0F10-0F9C-47C8-4CBB-DBE76CD5AD20}" dt="2020-11-08T15:20:43.284" v="709"/>
        <pc:sldMkLst>
          <pc:docMk/>
          <pc:sldMk cId="3385863944" sldId="260"/>
        </pc:sldMkLst>
        <pc:spChg chg="del">
          <ac:chgData name="Paulina Rubajczyk" userId="S::paulina.rubajczyk@sp3slupca.pl::39b583aa-75c6-4650-b29e-0fa5af9d2776" providerId="AD" clId="Web-{1AAD0F10-0F9C-47C8-4CBB-DBE76CD5AD20}" dt="2020-11-08T15:02:16.060" v="510"/>
          <ac:spMkLst>
            <pc:docMk/>
            <pc:sldMk cId="3385863944" sldId="260"/>
            <ac:spMk id="2" creationId="{2E672241-7256-4F99-B892-3AC58AB0D76E}"/>
          </ac:spMkLst>
        </pc:spChg>
        <pc:spChg chg="add del mod">
          <ac:chgData name="Paulina Rubajczyk" userId="S::paulina.rubajczyk@sp3slupca.pl::39b583aa-75c6-4650-b29e-0fa5af9d2776" providerId="AD" clId="Web-{1AAD0F10-0F9C-47C8-4CBB-DBE76CD5AD20}" dt="2020-11-08T15:17:48.749" v="671"/>
          <ac:spMkLst>
            <pc:docMk/>
            <pc:sldMk cId="3385863944" sldId="260"/>
            <ac:spMk id="3" creationId="{12DE89F8-A3E0-43B0-810B-470805435564}"/>
          </ac:spMkLst>
        </pc:spChg>
        <pc:spChg chg="add del mod">
          <ac:chgData name="Paulina Rubajczyk" userId="S::paulina.rubajczyk@sp3slupca.pl::39b583aa-75c6-4650-b29e-0fa5af9d2776" providerId="AD" clId="Web-{1AAD0F10-0F9C-47C8-4CBB-DBE76CD5AD20}" dt="2020-11-08T15:20:36.627" v="708"/>
          <ac:spMkLst>
            <pc:docMk/>
            <pc:sldMk cId="3385863944" sldId="260"/>
            <ac:spMk id="6" creationId="{348789CD-620B-44A4-A05C-A02776907757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17:48.749" v="671"/>
          <ac:spMkLst>
            <pc:docMk/>
            <pc:sldMk cId="3385863944" sldId="260"/>
            <ac:spMk id="7" creationId="{9E433CB3-EAB2-4842-A1DD-7BC051B55670}"/>
          </ac:spMkLst>
        </pc:spChg>
        <pc:spChg chg="add del">
          <ac:chgData name="Paulina Rubajczyk" userId="S::paulina.rubajczyk@sp3slupca.pl::39b583aa-75c6-4650-b29e-0fa5af9d2776" providerId="AD" clId="Web-{1AAD0F10-0F9C-47C8-4CBB-DBE76CD5AD20}" dt="2020-11-08T15:17:48.749" v="670"/>
          <ac:spMkLst>
            <pc:docMk/>
            <pc:sldMk cId="3385863944" sldId="260"/>
            <ac:spMk id="10" creationId="{324B96B7-F07C-4E9B-86F3-BC469113537B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17:48.749" v="671"/>
          <ac:spMkLst>
            <pc:docMk/>
            <pc:sldMk cId="3385863944" sldId="260"/>
            <ac:spMk id="12" creationId="{ADB75148-2791-4D20-8938-D7554D86B989}"/>
          </ac:spMkLst>
        </pc:spChg>
        <pc:picChg chg="add del mod">
          <ac:chgData name="Paulina Rubajczyk" userId="S::paulina.rubajczyk@sp3slupca.pl::39b583aa-75c6-4650-b29e-0fa5af9d2776" providerId="AD" clId="Web-{1AAD0F10-0F9C-47C8-4CBB-DBE76CD5AD20}" dt="2020-11-08T15:17:37.530" v="667"/>
          <ac:picMkLst>
            <pc:docMk/>
            <pc:sldMk cId="3385863944" sldId="260"/>
            <ac:picMk id="4" creationId="{9B99E70F-CD73-4A2D-83B8-5C5B13FED30F}"/>
          </ac:picMkLst>
        </pc:picChg>
        <pc:picChg chg="add mod">
          <ac:chgData name="Paulina Rubajczyk" userId="S::paulina.rubajczyk@sp3slupca.pl::39b583aa-75c6-4650-b29e-0fa5af9d2776" providerId="AD" clId="Web-{1AAD0F10-0F9C-47C8-4CBB-DBE76CD5AD20}" dt="2020-11-08T15:17:48.749" v="671"/>
          <ac:picMkLst>
            <pc:docMk/>
            <pc:sldMk cId="3385863944" sldId="260"/>
            <ac:picMk id="5" creationId="{43675D60-2FAB-4D37-AF3C-32B3F832D319}"/>
          </ac:picMkLst>
        </pc:picChg>
      </pc:sldChg>
      <pc:sldChg chg="addSp delSp modSp new mod modTransition setBg">
        <pc:chgData name="Paulina Rubajczyk" userId="S::paulina.rubajczyk@sp3slupca.pl::39b583aa-75c6-4650-b29e-0fa5af9d2776" providerId="AD" clId="Web-{1AAD0F10-0F9C-47C8-4CBB-DBE76CD5AD20}" dt="2020-11-08T16:06:03.787" v="971"/>
        <pc:sldMkLst>
          <pc:docMk/>
          <pc:sldMk cId="4036327509" sldId="261"/>
        </pc:sldMkLst>
        <pc:spChg chg="del">
          <ac:chgData name="Paulina Rubajczyk" userId="S::paulina.rubajczyk@sp3slupca.pl::39b583aa-75c6-4650-b29e-0fa5af9d2776" providerId="AD" clId="Web-{1AAD0F10-0F9C-47C8-4CBB-DBE76CD5AD20}" dt="2020-11-08T15:03:06.920" v="531"/>
          <ac:spMkLst>
            <pc:docMk/>
            <pc:sldMk cId="4036327509" sldId="261"/>
            <ac:spMk id="2" creationId="{0FC169BC-6EBE-49AB-8B03-E085FA9CFC1D}"/>
          </ac:spMkLst>
        </pc:spChg>
        <pc:spChg chg="del mod">
          <ac:chgData name="Paulina Rubajczyk" userId="S::paulina.rubajczyk@sp3slupca.pl::39b583aa-75c6-4650-b29e-0fa5af9d2776" providerId="AD" clId="Web-{1AAD0F10-0F9C-47C8-4CBB-DBE76CD5AD20}" dt="2020-11-08T15:13:48.854" v="609"/>
          <ac:spMkLst>
            <pc:docMk/>
            <pc:sldMk cId="4036327509" sldId="261"/>
            <ac:spMk id="3" creationId="{53FE8A87-E22B-47B3-B529-3119969C37D0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5:14:59.277" v="653" actId="1076"/>
          <ac:spMkLst>
            <pc:docMk/>
            <pc:sldMk cId="4036327509" sldId="261"/>
            <ac:spMk id="5" creationId="{6B339E5E-4EC0-4F21-95D1-93D0AD52E952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13:48.854" v="609"/>
          <ac:spMkLst>
            <pc:docMk/>
            <pc:sldMk cId="4036327509" sldId="261"/>
            <ac:spMk id="9" creationId="{324B96B7-F07C-4E9B-86F3-BC469113537B}"/>
          </ac:spMkLst>
        </pc:spChg>
        <pc:picChg chg="add mod">
          <ac:chgData name="Paulina Rubajczyk" userId="S::paulina.rubajczyk@sp3slupca.pl::39b583aa-75c6-4650-b29e-0fa5af9d2776" providerId="AD" clId="Web-{1AAD0F10-0F9C-47C8-4CBB-DBE76CD5AD20}" dt="2020-11-08T15:13:48.854" v="609"/>
          <ac:picMkLst>
            <pc:docMk/>
            <pc:sldMk cId="4036327509" sldId="261"/>
            <ac:picMk id="4" creationId="{764B0034-AD29-4B84-918C-D50FAD42E367}"/>
          </ac:picMkLst>
        </pc:picChg>
      </pc:sldChg>
      <pc:sldChg chg="delSp modSp new del">
        <pc:chgData name="Paulina Rubajczyk" userId="S::paulina.rubajczyk@sp3slupca.pl::39b583aa-75c6-4650-b29e-0fa5af9d2776" providerId="AD" clId="Web-{1AAD0F10-0F9C-47C8-4CBB-DBE76CD5AD20}" dt="2020-11-08T15:54:12.134" v="929"/>
        <pc:sldMkLst>
          <pc:docMk/>
          <pc:sldMk cId="3759938457" sldId="262"/>
        </pc:sldMkLst>
        <pc:spChg chg="del">
          <ac:chgData name="Paulina Rubajczyk" userId="S::paulina.rubajczyk@sp3slupca.pl::39b583aa-75c6-4650-b29e-0fa5af9d2776" providerId="AD" clId="Web-{1AAD0F10-0F9C-47C8-4CBB-DBE76CD5AD20}" dt="2020-11-08T15:03:48.734" v="547"/>
          <ac:spMkLst>
            <pc:docMk/>
            <pc:sldMk cId="3759938457" sldId="262"/>
            <ac:spMk id="2" creationId="{389E121C-75B1-4014-885E-BAD03ACD7721}"/>
          </ac:spMkLst>
        </pc:spChg>
        <pc:spChg chg="mod">
          <ac:chgData name="Paulina Rubajczyk" userId="S::paulina.rubajczyk@sp3slupca.pl::39b583aa-75c6-4650-b29e-0fa5af9d2776" providerId="AD" clId="Web-{1AAD0F10-0F9C-47C8-4CBB-DBE76CD5AD20}" dt="2020-11-08T15:05:05.048" v="582" actId="20577"/>
          <ac:spMkLst>
            <pc:docMk/>
            <pc:sldMk cId="3759938457" sldId="262"/>
            <ac:spMk id="3" creationId="{F45CEF5A-8655-486A-A7EE-69B4CA4F205E}"/>
          </ac:spMkLst>
        </pc:spChg>
      </pc:sldChg>
      <pc:sldChg chg="addSp delSp modSp new mod modTransition modMedia setBg addAnim">
        <pc:chgData name="Paulina Rubajczyk" userId="S::paulina.rubajczyk@sp3slupca.pl::39b583aa-75c6-4650-b29e-0fa5af9d2776" providerId="AD" clId="Web-{1AAD0F10-0F9C-47C8-4CBB-DBE76CD5AD20}" dt="2020-11-08T16:06:03.787" v="971"/>
        <pc:sldMkLst>
          <pc:docMk/>
          <pc:sldMk cId="3263497820" sldId="263"/>
        </pc:sldMkLst>
        <pc:spChg chg="del">
          <ac:chgData name="Paulina Rubajczyk" userId="S::paulina.rubajczyk@sp3slupca.pl::39b583aa-75c6-4650-b29e-0fa5af9d2776" providerId="AD" clId="Web-{1AAD0F10-0F9C-47C8-4CBB-DBE76CD5AD20}" dt="2020-11-08T15:21:02.190" v="714"/>
          <ac:spMkLst>
            <pc:docMk/>
            <pc:sldMk cId="3263497820" sldId="263"/>
            <ac:spMk id="2" creationId="{5751938C-132E-4D1E-843A-CDDF5CD48D92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20:56.612" v="711"/>
          <ac:spMkLst>
            <pc:docMk/>
            <pc:sldMk cId="3263497820" sldId="263"/>
            <ac:spMk id="3" creationId="{03A7ED78-9F76-43DE-B16A-0DB64090F12D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5:21:40.504" v="733" actId="1076"/>
          <ac:spMkLst>
            <pc:docMk/>
            <pc:sldMk cId="3263497820" sldId="263"/>
            <ac:spMk id="5" creationId="{A1C289AC-848B-419A-97EF-333CD3A104F3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21:02.190" v="714"/>
          <ac:spMkLst>
            <pc:docMk/>
            <pc:sldMk cId="3263497820" sldId="263"/>
            <ac:spMk id="9" creationId="{324B96B7-F07C-4E9B-86F3-BC469113537B}"/>
          </ac:spMkLst>
        </pc:spChg>
        <pc:picChg chg="add mod ord">
          <ac:chgData name="Paulina Rubajczyk" userId="S::paulina.rubajczyk@sp3slupca.pl::39b583aa-75c6-4650-b29e-0fa5af9d2776" providerId="AD" clId="Web-{1AAD0F10-0F9C-47C8-4CBB-DBE76CD5AD20}" dt="2020-11-08T15:21:02.190" v="714"/>
          <ac:picMkLst>
            <pc:docMk/>
            <pc:sldMk cId="3263497820" sldId="263"/>
            <ac:picMk id="4" creationId="{A1D88317-0807-4A65-9A73-208215865875}"/>
          </ac:picMkLst>
        </pc:picChg>
        <pc:picChg chg="add mod">
          <ac:chgData name="Paulina Rubajczyk" userId="S::paulina.rubajczyk@sp3slupca.pl::39b583aa-75c6-4650-b29e-0fa5af9d2776" providerId="AD" clId="Web-{1AAD0F10-0F9C-47C8-4CBB-DBE76CD5AD20}" dt="2020-11-08T16:02:58.659" v="959"/>
          <ac:picMkLst>
            <pc:docMk/>
            <pc:sldMk cId="3263497820" sldId="263"/>
            <ac:picMk id="6" creationId="{CF2A2831-B98F-4E6B-9CEA-17CFF6F0423F}"/>
          </ac:picMkLst>
        </pc:picChg>
      </pc:sldChg>
      <pc:sldChg chg="addSp delSp modSp new mod modTransition setBg">
        <pc:chgData name="Paulina Rubajczyk" userId="S::paulina.rubajczyk@sp3slupca.pl::39b583aa-75c6-4650-b29e-0fa5af9d2776" providerId="AD" clId="Web-{1AAD0F10-0F9C-47C8-4CBB-DBE76CD5AD20}" dt="2020-11-08T16:06:03.787" v="971"/>
        <pc:sldMkLst>
          <pc:docMk/>
          <pc:sldMk cId="1843331157" sldId="264"/>
        </pc:sldMkLst>
        <pc:spChg chg="del">
          <ac:chgData name="Paulina Rubajczyk" userId="S::paulina.rubajczyk@sp3slupca.pl::39b583aa-75c6-4650-b29e-0fa5af9d2776" providerId="AD" clId="Web-{1AAD0F10-0F9C-47C8-4CBB-DBE76CD5AD20}" dt="2020-11-08T15:23:53.084" v="745"/>
          <ac:spMkLst>
            <pc:docMk/>
            <pc:sldMk cId="1843331157" sldId="264"/>
            <ac:spMk id="2" creationId="{FFE4F8B7-C55B-4C20-8989-7972D4B5BEFB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23:45.256" v="742"/>
          <ac:spMkLst>
            <pc:docMk/>
            <pc:sldMk cId="1843331157" sldId="264"/>
            <ac:spMk id="3" creationId="{F3B76128-3630-475D-8B09-AE65C937E8FB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5:27:30.713" v="788" actId="1076"/>
          <ac:spMkLst>
            <pc:docMk/>
            <pc:sldMk cId="1843331157" sldId="264"/>
            <ac:spMk id="5" creationId="{95170352-F565-46BC-8B37-418545A6EEFD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23:53.084" v="745"/>
          <ac:spMkLst>
            <pc:docMk/>
            <pc:sldMk cId="1843331157" sldId="264"/>
            <ac:spMk id="9" creationId="{324B96B7-F07C-4E9B-86F3-BC469113537B}"/>
          </ac:spMkLst>
        </pc:spChg>
        <pc:picChg chg="add mod ord">
          <ac:chgData name="Paulina Rubajczyk" userId="S::paulina.rubajczyk@sp3slupca.pl::39b583aa-75c6-4650-b29e-0fa5af9d2776" providerId="AD" clId="Web-{1AAD0F10-0F9C-47C8-4CBB-DBE76CD5AD20}" dt="2020-11-08T15:23:53.084" v="745"/>
          <ac:picMkLst>
            <pc:docMk/>
            <pc:sldMk cId="1843331157" sldId="264"/>
            <ac:picMk id="4" creationId="{C4849A18-EF4B-4954-ACA0-AF508C383853}"/>
          </ac:picMkLst>
        </pc:picChg>
      </pc:sldChg>
      <pc:sldChg chg="addSp delSp modSp new del mod setBg">
        <pc:chgData name="Paulina Rubajczyk" userId="S::paulina.rubajczyk@sp3slupca.pl::39b583aa-75c6-4650-b29e-0fa5af9d2776" providerId="AD" clId="Web-{1AAD0F10-0F9C-47C8-4CBB-DBE76CD5AD20}" dt="2020-11-08T15:47:59.080" v="857"/>
        <pc:sldMkLst>
          <pc:docMk/>
          <pc:sldMk cId="3884298429" sldId="265"/>
        </pc:sldMkLst>
        <pc:spChg chg="del">
          <ac:chgData name="Paulina Rubajczyk" userId="S::paulina.rubajczyk@sp3slupca.pl::39b583aa-75c6-4650-b29e-0fa5af9d2776" providerId="AD" clId="Web-{1AAD0F10-0F9C-47C8-4CBB-DBE76CD5AD20}" dt="2020-11-08T15:44:28.045" v="799"/>
          <ac:spMkLst>
            <pc:docMk/>
            <pc:sldMk cId="3884298429" sldId="265"/>
            <ac:spMk id="2" creationId="{3E7C978F-6600-4CC1-90EB-6D28D2D4D08B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44:20.545" v="796"/>
          <ac:spMkLst>
            <pc:docMk/>
            <pc:sldMk cId="3884298429" sldId="265"/>
            <ac:spMk id="3" creationId="{9A2B7B5C-319A-4B87-96C5-500CFD7B68ED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5:45:43.937" v="830" actId="1076"/>
          <ac:spMkLst>
            <pc:docMk/>
            <pc:sldMk cId="3884298429" sldId="265"/>
            <ac:spMk id="5" creationId="{708F55CC-171C-4396-ABF7-3FF3D494AD1A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44:28.045" v="799"/>
          <ac:spMkLst>
            <pc:docMk/>
            <pc:sldMk cId="3884298429" sldId="265"/>
            <ac:spMk id="9" creationId="{324B96B7-F07C-4E9B-86F3-BC469113537B}"/>
          </ac:spMkLst>
        </pc:spChg>
        <pc:picChg chg="add mod ord">
          <ac:chgData name="Paulina Rubajczyk" userId="S::paulina.rubajczyk@sp3slupca.pl::39b583aa-75c6-4650-b29e-0fa5af9d2776" providerId="AD" clId="Web-{1AAD0F10-0F9C-47C8-4CBB-DBE76CD5AD20}" dt="2020-11-08T15:44:28.045" v="799"/>
          <ac:picMkLst>
            <pc:docMk/>
            <pc:sldMk cId="3884298429" sldId="265"/>
            <ac:picMk id="4" creationId="{389D1F55-3D13-4776-BE90-76ED0DA81DC0}"/>
          </ac:picMkLst>
        </pc:picChg>
      </pc:sldChg>
      <pc:sldChg chg="addSp delSp modSp new del mod setBg">
        <pc:chgData name="Paulina Rubajczyk" userId="S::paulina.rubajczyk@sp3slupca.pl::39b583aa-75c6-4650-b29e-0fa5af9d2776" providerId="AD" clId="Web-{1AAD0F10-0F9C-47C8-4CBB-DBE76CD5AD20}" dt="2020-11-08T15:49:11.128" v="880"/>
        <pc:sldMkLst>
          <pc:docMk/>
          <pc:sldMk cId="2892729790" sldId="266"/>
        </pc:sldMkLst>
        <pc:spChg chg="del">
          <ac:chgData name="Paulina Rubajczyk" userId="S::paulina.rubajczyk@sp3slupca.pl::39b583aa-75c6-4650-b29e-0fa5af9d2776" providerId="AD" clId="Web-{1AAD0F10-0F9C-47C8-4CBB-DBE76CD5AD20}" dt="2020-11-08T15:46:55.376" v="834"/>
          <ac:spMkLst>
            <pc:docMk/>
            <pc:sldMk cId="2892729790" sldId="266"/>
            <ac:spMk id="2" creationId="{0AEDC2E4-048F-4613-8A59-A0D85BE7322E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46:50.860" v="832"/>
          <ac:spMkLst>
            <pc:docMk/>
            <pc:sldMk cId="2892729790" sldId="266"/>
            <ac:spMk id="3" creationId="{994A324D-366E-4C83-9AC8-034B2D0A006F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5:47:48.673" v="856" actId="1076"/>
          <ac:spMkLst>
            <pc:docMk/>
            <pc:sldMk cId="2892729790" sldId="266"/>
            <ac:spMk id="5" creationId="{B51D59D2-DB2D-4D07-9054-37E1FBAA24F2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46:55.376" v="834"/>
          <ac:spMkLst>
            <pc:docMk/>
            <pc:sldMk cId="2892729790" sldId="266"/>
            <ac:spMk id="9" creationId="{324B96B7-F07C-4E9B-86F3-BC469113537B}"/>
          </ac:spMkLst>
        </pc:spChg>
        <pc:picChg chg="add mod ord">
          <ac:chgData name="Paulina Rubajczyk" userId="S::paulina.rubajczyk@sp3slupca.pl::39b583aa-75c6-4650-b29e-0fa5af9d2776" providerId="AD" clId="Web-{1AAD0F10-0F9C-47C8-4CBB-DBE76CD5AD20}" dt="2020-11-08T15:46:55.376" v="834"/>
          <ac:picMkLst>
            <pc:docMk/>
            <pc:sldMk cId="2892729790" sldId="266"/>
            <ac:picMk id="4" creationId="{8B9CC16C-9E77-40ED-B0FA-21ED51FF5280}"/>
          </ac:picMkLst>
        </pc:picChg>
      </pc:sldChg>
      <pc:sldChg chg="addSp delSp modSp new mod modTransition setBg">
        <pc:chgData name="Paulina Rubajczyk" userId="S::paulina.rubajczyk@sp3slupca.pl::39b583aa-75c6-4650-b29e-0fa5af9d2776" providerId="AD" clId="Web-{1AAD0F10-0F9C-47C8-4CBB-DBE76CD5AD20}" dt="2020-11-08T16:06:03.787" v="971"/>
        <pc:sldMkLst>
          <pc:docMk/>
          <pc:sldMk cId="646851953" sldId="267"/>
        </pc:sldMkLst>
        <pc:spChg chg="del">
          <ac:chgData name="Paulina Rubajczyk" userId="S::paulina.rubajczyk@sp3slupca.pl::39b583aa-75c6-4650-b29e-0fa5af9d2776" providerId="AD" clId="Web-{1AAD0F10-0F9C-47C8-4CBB-DBE76CD5AD20}" dt="2020-11-08T15:48:29.408" v="862"/>
          <ac:spMkLst>
            <pc:docMk/>
            <pc:sldMk cId="646851953" sldId="267"/>
            <ac:spMk id="2" creationId="{A3CE1465-E208-4D2A-8B58-8B552A4DCB66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48:24.971" v="860"/>
          <ac:spMkLst>
            <pc:docMk/>
            <pc:sldMk cId="646851953" sldId="267"/>
            <ac:spMk id="3" creationId="{E3FBEADC-367E-41C7-A94D-B079173F73C0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6:04:52.614" v="963" actId="20577"/>
          <ac:spMkLst>
            <pc:docMk/>
            <pc:sldMk cId="646851953" sldId="267"/>
            <ac:spMk id="5" creationId="{F6E3E8DE-8E3C-4A05-B862-7CA8BC7E62F6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48:29.408" v="862"/>
          <ac:spMkLst>
            <pc:docMk/>
            <pc:sldMk cId="646851953" sldId="267"/>
            <ac:spMk id="9" creationId="{324B96B7-F07C-4E9B-86F3-BC469113537B}"/>
          </ac:spMkLst>
        </pc:spChg>
        <pc:picChg chg="add mod ord">
          <ac:chgData name="Paulina Rubajczyk" userId="S::paulina.rubajczyk@sp3slupca.pl::39b583aa-75c6-4650-b29e-0fa5af9d2776" providerId="AD" clId="Web-{1AAD0F10-0F9C-47C8-4CBB-DBE76CD5AD20}" dt="2020-11-08T15:48:29.408" v="862"/>
          <ac:picMkLst>
            <pc:docMk/>
            <pc:sldMk cId="646851953" sldId="267"/>
            <ac:picMk id="4" creationId="{57BFCA99-447D-46C4-9ABB-BF5D377664F2}"/>
          </ac:picMkLst>
        </pc:picChg>
      </pc:sldChg>
      <pc:sldChg chg="addSp delSp modSp new mod modTransition modMedia setBg addAnim">
        <pc:chgData name="Paulina Rubajczyk" userId="S::paulina.rubajczyk@sp3slupca.pl::39b583aa-75c6-4650-b29e-0fa5af9d2776" providerId="AD" clId="Web-{1AAD0F10-0F9C-47C8-4CBB-DBE76CD5AD20}" dt="2020-11-08T16:06:03.787" v="971"/>
        <pc:sldMkLst>
          <pc:docMk/>
          <pc:sldMk cId="1652611747" sldId="268"/>
        </pc:sldMkLst>
        <pc:spChg chg="del">
          <ac:chgData name="Paulina Rubajczyk" userId="S::paulina.rubajczyk@sp3slupca.pl::39b583aa-75c6-4650-b29e-0fa5af9d2776" providerId="AD" clId="Web-{1AAD0F10-0F9C-47C8-4CBB-DBE76CD5AD20}" dt="2020-11-08T15:50:23.989" v="884"/>
          <ac:spMkLst>
            <pc:docMk/>
            <pc:sldMk cId="1652611747" sldId="268"/>
            <ac:spMk id="2" creationId="{A4C06EEC-5AF5-456C-8A7E-41F437DE9EEA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50:20.957" v="882"/>
          <ac:spMkLst>
            <pc:docMk/>
            <pc:sldMk cId="1652611747" sldId="268"/>
            <ac:spMk id="3" creationId="{4F9F2017-445F-4A34-84E7-9FBDF55A5F8B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5:51:28.771" v="902" actId="1076"/>
          <ac:spMkLst>
            <pc:docMk/>
            <pc:sldMk cId="1652611747" sldId="268"/>
            <ac:spMk id="5" creationId="{4A268765-3707-4EDC-9A27-5C5D20D3C718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50:23.989" v="884"/>
          <ac:spMkLst>
            <pc:docMk/>
            <pc:sldMk cId="1652611747" sldId="268"/>
            <ac:spMk id="9" creationId="{324B96B7-F07C-4E9B-86F3-BC469113537B}"/>
          </ac:spMkLst>
        </pc:spChg>
        <pc:picChg chg="add mod ord">
          <ac:chgData name="Paulina Rubajczyk" userId="S::paulina.rubajczyk@sp3slupca.pl::39b583aa-75c6-4650-b29e-0fa5af9d2776" providerId="AD" clId="Web-{1AAD0F10-0F9C-47C8-4CBB-DBE76CD5AD20}" dt="2020-11-08T15:50:23.989" v="884"/>
          <ac:picMkLst>
            <pc:docMk/>
            <pc:sldMk cId="1652611747" sldId="268"/>
            <ac:picMk id="4" creationId="{43044FA0-CDDB-4D89-A500-6AE905DAC30F}"/>
          </ac:picMkLst>
        </pc:picChg>
        <pc:picChg chg="add mod">
          <ac:chgData name="Paulina Rubajczyk" userId="S::paulina.rubajczyk@sp3slupca.pl::39b583aa-75c6-4650-b29e-0fa5af9d2776" providerId="AD" clId="Web-{1AAD0F10-0F9C-47C8-4CBB-DBE76CD5AD20}" dt="2020-11-08T15:59:36.608" v="958"/>
          <ac:picMkLst>
            <pc:docMk/>
            <pc:sldMk cId="1652611747" sldId="268"/>
            <ac:picMk id="6" creationId="{EC302F0A-3A07-4ADE-A138-455D6A7FD0EE}"/>
          </ac:picMkLst>
        </pc:picChg>
      </pc:sldChg>
      <pc:sldChg chg="addSp delSp modSp new mod modTransition setBg">
        <pc:chgData name="Paulina Rubajczyk" userId="S::paulina.rubajczyk@sp3slupca.pl::39b583aa-75c6-4650-b29e-0fa5af9d2776" providerId="AD" clId="Web-{1AAD0F10-0F9C-47C8-4CBB-DBE76CD5AD20}" dt="2020-11-08T16:06:03.787" v="971"/>
        <pc:sldMkLst>
          <pc:docMk/>
          <pc:sldMk cId="2896751803" sldId="269"/>
        </pc:sldMkLst>
        <pc:spChg chg="del">
          <ac:chgData name="Paulina Rubajczyk" userId="S::paulina.rubajczyk@sp3slupca.pl::39b583aa-75c6-4650-b29e-0fa5af9d2776" providerId="AD" clId="Web-{1AAD0F10-0F9C-47C8-4CBB-DBE76CD5AD20}" dt="2020-11-08T15:53:10.586" v="906"/>
          <ac:spMkLst>
            <pc:docMk/>
            <pc:sldMk cId="2896751803" sldId="269"/>
            <ac:spMk id="2" creationId="{57381706-F435-4743-81E0-9A0B913597C8}"/>
          </ac:spMkLst>
        </pc:spChg>
        <pc:spChg chg="del">
          <ac:chgData name="Paulina Rubajczyk" userId="S::paulina.rubajczyk@sp3slupca.pl::39b583aa-75c6-4650-b29e-0fa5af9d2776" providerId="AD" clId="Web-{1AAD0F10-0F9C-47C8-4CBB-DBE76CD5AD20}" dt="2020-11-08T15:53:06.867" v="905"/>
          <ac:spMkLst>
            <pc:docMk/>
            <pc:sldMk cId="2896751803" sldId="269"/>
            <ac:spMk id="3" creationId="{37FE48ED-1755-4FA4-9572-0FD86F4E7DF8}"/>
          </ac:spMkLst>
        </pc:spChg>
        <pc:spChg chg="add mod">
          <ac:chgData name="Paulina Rubajczyk" userId="S::paulina.rubajczyk@sp3slupca.pl::39b583aa-75c6-4650-b29e-0fa5af9d2776" providerId="AD" clId="Web-{1AAD0F10-0F9C-47C8-4CBB-DBE76CD5AD20}" dt="2020-11-08T15:54:05.649" v="928" actId="1076"/>
          <ac:spMkLst>
            <pc:docMk/>
            <pc:sldMk cId="2896751803" sldId="269"/>
            <ac:spMk id="5" creationId="{7C3C2F70-F4C1-4BB5-9B53-843A11B593A8}"/>
          </ac:spMkLst>
        </pc:spChg>
        <pc:spChg chg="add del">
          <ac:chgData name="Paulina Rubajczyk" userId="S::paulina.rubajczyk@sp3slupca.pl::39b583aa-75c6-4650-b29e-0fa5af9d2776" providerId="AD" clId="Web-{1AAD0F10-0F9C-47C8-4CBB-DBE76CD5AD20}" dt="2020-11-08T15:53:54.977" v="927"/>
          <ac:spMkLst>
            <pc:docMk/>
            <pc:sldMk cId="2896751803" sldId="269"/>
            <ac:spMk id="9" creationId="{324B96B7-F07C-4E9B-86F3-BC469113537B}"/>
          </ac:spMkLst>
        </pc:spChg>
        <pc:spChg chg="add">
          <ac:chgData name="Paulina Rubajczyk" userId="S::paulina.rubajczyk@sp3slupca.pl::39b583aa-75c6-4650-b29e-0fa5af9d2776" providerId="AD" clId="Web-{1AAD0F10-0F9C-47C8-4CBB-DBE76CD5AD20}" dt="2020-11-08T15:53:54.977" v="927"/>
          <ac:spMkLst>
            <pc:docMk/>
            <pc:sldMk cId="2896751803" sldId="269"/>
            <ac:spMk id="14" creationId="{324B96B7-F07C-4E9B-86F3-BC469113537B}"/>
          </ac:spMkLst>
        </pc:spChg>
        <pc:picChg chg="add mod ord">
          <ac:chgData name="Paulina Rubajczyk" userId="S::paulina.rubajczyk@sp3slupca.pl::39b583aa-75c6-4650-b29e-0fa5af9d2776" providerId="AD" clId="Web-{1AAD0F10-0F9C-47C8-4CBB-DBE76CD5AD20}" dt="2020-11-08T16:04:36.270" v="960" actId="1076"/>
          <ac:picMkLst>
            <pc:docMk/>
            <pc:sldMk cId="2896751803" sldId="269"/>
            <ac:picMk id="4" creationId="{C5BD8F75-E641-416B-A6BD-51C06C7EAF2D}"/>
          </ac:picMkLst>
        </pc:picChg>
      </pc:sldChg>
      <pc:sldMasterChg chg="modTransition modSldLayout">
        <pc:chgData name="Paulina Rubajczyk" userId="S::paulina.rubajczyk@sp3slupca.pl::39b583aa-75c6-4650-b29e-0fa5af9d2776" providerId="AD" clId="Web-{1AAD0F10-0F9C-47C8-4CBB-DBE76CD5AD20}" dt="2020-11-08T16:06:03.787" v="971"/>
        <pc:sldMasterMkLst>
          <pc:docMk/>
          <pc:sldMasterMk cId="646118198" sldId="2147483812"/>
        </pc:sldMasterMkLst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1999894571" sldId="2147483801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1849729146" sldId="2147483802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782804868" sldId="2147483803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1238773598" sldId="2147483804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2294245020" sldId="2147483805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3729102793" sldId="2147483806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2951236198" sldId="2147483807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4199111815" sldId="2147483808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3913240804" sldId="2147483809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993310010" sldId="2147483810"/>
          </pc:sldLayoutMkLst>
        </pc:sldLayoutChg>
        <pc:sldLayoutChg chg="modTransition">
          <pc:chgData name="Paulina Rubajczyk" userId="S::paulina.rubajczyk@sp3slupca.pl::39b583aa-75c6-4650-b29e-0fa5af9d2776" providerId="AD" clId="Web-{1AAD0F10-0F9C-47C8-4CBB-DBE76CD5AD20}" dt="2020-11-08T16:06:03.787" v="971"/>
          <pc:sldLayoutMkLst>
            <pc:docMk/>
            <pc:sldMasterMk cId="646118198" sldId="2147483812"/>
            <pc:sldLayoutMk cId="3368087440" sldId="2147483811"/>
          </pc:sldLayoutMkLst>
        </pc:sldLayoutChg>
      </pc:sldMasterChg>
    </pc:docChg>
  </pc:docChgLst>
  <pc:docChgLst>
    <pc:chgData name="Paulina Rubajczyk" userId="S::paulina.rubajczyk@sp3slupca.pl::39b583aa-75c6-4650-b29e-0fa5af9d2776" providerId="AD" clId="Web-{8FF2F623-E0FA-4763-B63F-F65D9F54B14B}"/>
    <pc:docChg chg="modSld addMainMaster delMainMaster">
      <pc:chgData name="Paulina Rubajczyk" userId="S::paulina.rubajczyk@sp3slupca.pl::39b583aa-75c6-4650-b29e-0fa5af9d2776" providerId="AD" clId="Web-{8FF2F623-E0FA-4763-B63F-F65D9F54B14B}" dt="2020-11-05T20:09:38.459" v="150" actId="20577"/>
      <pc:docMkLst>
        <pc:docMk/>
      </pc:docMkLst>
      <pc:sldChg chg="addSp delSp modSp mod setBg modClrScheme setClrOvrMap chgLayout">
        <pc:chgData name="Paulina Rubajczyk" userId="S::paulina.rubajczyk@sp3slupca.pl::39b583aa-75c6-4650-b29e-0fa5af9d2776" providerId="AD" clId="Web-{8FF2F623-E0FA-4763-B63F-F65D9F54B14B}" dt="2020-11-05T20:09:35.147" v="149" actId="20577"/>
        <pc:sldMkLst>
          <pc:docMk/>
          <pc:sldMk cId="3601082625" sldId="256"/>
        </pc:sldMkLst>
        <pc:spChg chg="mod">
          <ac:chgData name="Paulina Rubajczyk" userId="S::paulina.rubajczyk@sp3slupca.pl::39b583aa-75c6-4650-b29e-0fa5af9d2776" providerId="AD" clId="Web-{8FF2F623-E0FA-4763-B63F-F65D9F54B14B}" dt="2020-11-05T20:09:35.147" v="149" actId="20577"/>
          <ac:spMkLst>
            <pc:docMk/>
            <pc:sldMk cId="3601082625" sldId="256"/>
            <ac:spMk id="2" creationId="{00000000-0000-0000-0000-000000000000}"/>
          </ac:spMkLst>
        </pc:spChg>
        <pc:spChg chg="mod">
          <ac:chgData name="Paulina Rubajczyk" userId="S::paulina.rubajczyk@sp3slupca.pl::39b583aa-75c6-4650-b29e-0fa5af9d2776" providerId="AD" clId="Web-{8FF2F623-E0FA-4763-B63F-F65D9F54B14B}" dt="2020-11-05T20:08:28.974" v="131" actId="1076"/>
          <ac:spMkLst>
            <pc:docMk/>
            <pc:sldMk cId="3601082625" sldId="256"/>
            <ac:spMk id="3" creationId="{00000000-0000-0000-0000-000000000000}"/>
          </ac:spMkLst>
        </pc:spChg>
        <pc:spChg chg="add del">
          <ac:chgData name="Paulina Rubajczyk" userId="S::paulina.rubajczyk@sp3slupca.pl::39b583aa-75c6-4650-b29e-0fa5af9d2776" providerId="AD" clId="Web-{8FF2F623-E0FA-4763-B63F-F65D9F54B14B}" dt="2020-11-05T20:05:29.501" v="85"/>
          <ac:spMkLst>
            <pc:docMk/>
            <pc:sldMk cId="3601082625" sldId="256"/>
            <ac:spMk id="9" creationId="{CFA5B9DB-0BF9-4260-A97B-936524F9668F}"/>
          </ac:spMkLst>
        </pc:spChg>
        <pc:spChg chg="add del">
          <ac:chgData name="Paulina Rubajczyk" userId="S::paulina.rubajczyk@sp3slupca.pl::39b583aa-75c6-4650-b29e-0fa5af9d2776" providerId="AD" clId="Web-{8FF2F623-E0FA-4763-B63F-F65D9F54B14B}" dt="2020-11-05T20:05:29.501" v="85"/>
          <ac:spMkLst>
            <pc:docMk/>
            <pc:sldMk cId="3601082625" sldId="256"/>
            <ac:spMk id="11" creationId="{59824785-89B4-4433-955A-F2C847B1534D}"/>
          </ac:spMkLst>
        </pc:spChg>
        <pc:spChg chg="add del">
          <ac:chgData name="Paulina Rubajczyk" userId="S::paulina.rubajczyk@sp3slupca.pl::39b583aa-75c6-4650-b29e-0fa5af9d2776" providerId="AD" clId="Web-{8FF2F623-E0FA-4763-B63F-F65D9F54B14B}" dt="2020-11-05T20:05:29.501" v="85"/>
          <ac:spMkLst>
            <pc:docMk/>
            <pc:sldMk cId="3601082625" sldId="256"/>
            <ac:spMk id="13" creationId="{CB2E64D6-3AEB-4AFF-9475-E210F85E0AA7}"/>
          </ac:spMkLst>
        </pc:spChg>
        <pc:spChg chg="add del">
          <ac:chgData name="Paulina Rubajczyk" userId="S::paulina.rubajczyk@sp3slupca.pl::39b583aa-75c6-4650-b29e-0fa5af9d2776" providerId="AD" clId="Web-{8FF2F623-E0FA-4763-B63F-F65D9F54B14B}" dt="2020-11-05T20:05:55.877" v="96"/>
          <ac:spMkLst>
            <pc:docMk/>
            <pc:sldMk cId="3601082625" sldId="256"/>
            <ac:spMk id="18" creationId="{4AA13AD3-0A4F-475A-BEBB-DEEFF5C096C3}"/>
          </ac:spMkLst>
        </pc:spChg>
        <pc:spChg chg="add del">
          <ac:chgData name="Paulina Rubajczyk" userId="S::paulina.rubajczyk@sp3slupca.pl::39b583aa-75c6-4650-b29e-0fa5af9d2776" providerId="AD" clId="Web-{8FF2F623-E0FA-4763-B63F-F65D9F54B14B}" dt="2020-11-05T20:06:25.627" v="108"/>
          <ac:spMkLst>
            <pc:docMk/>
            <pc:sldMk cId="3601082625" sldId="256"/>
            <ac:spMk id="23" creationId="{BF9FFE17-DE95-4821-ACC1-B90C95449294}"/>
          </ac:spMkLst>
        </pc:spChg>
        <pc:spChg chg="add del">
          <ac:chgData name="Paulina Rubajczyk" userId="S::paulina.rubajczyk@sp3slupca.pl::39b583aa-75c6-4650-b29e-0fa5af9d2776" providerId="AD" clId="Web-{8FF2F623-E0FA-4763-B63F-F65D9F54B14B}" dt="2020-11-05T20:06:25.627" v="108"/>
          <ac:spMkLst>
            <pc:docMk/>
            <pc:sldMk cId="3601082625" sldId="256"/>
            <ac:spMk id="25" creationId="{03CF76AF-FF72-4430-A772-05840329020B}"/>
          </ac:spMkLst>
        </pc:spChg>
        <pc:spChg chg="add del">
          <ac:chgData name="Paulina Rubajczyk" userId="S::paulina.rubajczyk@sp3slupca.pl::39b583aa-75c6-4650-b29e-0fa5af9d2776" providerId="AD" clId="Web-{8FF2F623-E0FA-4763-B63F-F65D9F54B14B}" dt="2020-11-05T20:06:25.627" v="108"/>
          <ac:spMkLst>
            <pc:docMk/>
            <pc:sldMk cId="3601082625" sldId="256"/>
            <ac:spMk id="27" creationId="{0B1C8180-2FDD-4202-8C45-4057CB1AB26F}"/>
          </ac:spMkLst>
        </pc:spChg>
        <pc:spChg chg="add">
          <ac:chgData name="Paulina Rubajczyk" userId="S::paulina.rubajczyk@sp3slupca.pl::39b583aa-75c6-4650-b29e-0fa5af9d2776" providerId="AD" clId="Web-{8FF2F623-E0FA-4763-B63F-F65D9F54B14B}" dt="2020-11-05T20:06:25.627" v="108"/>
          <ac:spMkLst>
            <pc:docMk/>
            <pc:sldMk cId="3601082625" sldId="256"/>
            <ac:spMk id="38" creationId="{3D99578A-5517-4361-8249-598D1C9FB256}"/>
          </ac:spMkLst>
        </pc:spChg>
        <pc:spChg chg="add">
          <ac:chgData name="Paulina Rubajczyk" userId="S::paulina.rubajczyk@sp3slupca.pl::39b583aa-75c6-4650-b29e-0fa5af9d2776" providerId="AD" clId="Web-{8FF2F623-E0FA-4763-B63F-F65D9F54B14B}" dt="2020-11-05T20:06:25.627" v="108"/>
          <ac:spMkLst>
            <pc:docMk/>
            <pc:sldMk cId="3601082625" sldId="256"/>
            <ac:spMk id="40" creationId="{088C0414-4070-42B4-B359-C995754D7F8D}"/>
          </ac:spMkLst>
        </pc:spChg>
        <pc:picChg chg="add mod">
          <ac:chgData name="Paulina Rubajczyk" userId="S::paulina.rubajczyk@sp3slupca.pl::39b583aa-75c6-4650-b29e-0fa5af9d2776" providerId="AD" clId="Web-{8FF2F623-E0FA-4763-B63F-F65D9F54B14B}" dt="2020-11-05T20:06:25.627" v="108"/>
          <ac:picMkLst>
            <pc:docMk/>
            <pc:sldMk cId="3601082625" sldId="256"/>
            <ac:picMk id="4" creationId="{AF89BB4E-7268-4623-9D50-1F725FA7B119}"/>
          </ac:picMkLst>
        </pc:picChg>
        <pc:cxnChg chg="add del">
          <ac:chgData name="Paulina Rubajczyk" userId="S::paulina.rubajczyk@sp3slupca.pl::39b583aa-75c6-4650-b29e-0fa5af9d2776" providerId="AD" clId="Web-{8FF2F623-E0FA-4763-B63F-F65D9F54B14B}" dt="2020-11-05T20:06:25.627" v="108"/>
          <ac:cxnSpMkLst>
            <pc:docMk/>
            <pc:sldMk cId="3601082625" sldId="256"/>
            <ac:cxnSpMk id="29" creationId="{D6E86CC6-13EA-4A88-86AD-CF27BF52CC95}"/>
          </ac:cxnSpMkLst>
        </pc:cxnChg>
        <pc:cxnChg chg="add del">
          <ac:chgData name="Paulina Rubajczyk" userId="S::paulina.rubajczyk@sp3slupca.pl::39b583aa-75c6-4650-b29e-0fa5af9d2776" providerId="AD" clId="Web-{8FF2F623-E0FA-4763-B63F-F65D9F54B14B}" dt="2020-11-05T20:06:25.627" v="108"/>
          <ac:cxnSpMkLst>
            <pc:docMk/>
            <pc:sldMk cId="3601082625" sldId="256"/>
            <ac:cxnSpMk id="31" creationId="{3F80B441-4F7D-4B40-8A13-FED03A1F3A16}"/>
          </ac:cxnSpMkLst>
        </pc:cxnChg>
        <pc:cxnChg chg="add del">
          <ac:chgData name="Paulina Rubajczyk" userId="S::paulina.rubajczyk@sp3slupca.pl::39b583aa-75c6-4650-b29e-0fa5af9d2776" providerId="AD" clId="Web-{8FF2F623-E0FA-4763-B63F-F65D9F54B14B}" dt="2020-11-05T20:06:25.627" v="108"/>
          <ac:cxnSpMkLst>
            <pc:docMk/>
            <pc:sldMk cId="3601082625" sldId="256"/>
            <ac:cxnSpMk id="33" creationId="{70C7FD1A-44B1-4E4C-B0C9-A8103DCCDCC2}"/>
          </ac:cxnSpMkLst>
        </pc:cxnChg>
      </pc:sldChg>
      <pc:sldMasterChg chg="del delSldLayout">
        <pc:chgData name="Paulina Rubajczyk" userId="S::paulina.rubajczyk@sp3slupca.pl::39b583aa-75c6-4650-b29e-0fa5af9d2776" providerId="AD" clId="Web-{8FF2F623-E0FA-4763-B63F-F65D9F54B14B}" dt="2020-11-05T20:04:18" v="18"/>
        <pc:sldMasterMkLst>
          <pc:docMk/>
          <pc:sldMasterMk cId="0" sldId="2147483648"/>
        </pc:sldMasterMkLst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Paulina Rubajczyk" userId="S::paulina.rubajczyk@sp3slupca.pl::39b583aa-75c6-4650-b29e-0fa5af9d2776" providerId="AD" clId="Web-{8FF2F623-E0FA-4763-B63F-F65D9F54B14B}" dt="2020-11-05T20:04:18" v="18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add del addSldLayout delSldLayout">
        <pc:chgData name="Paulina Rubajczyk" userId="S::paulina.rubajczyk@sp3slupca.pl::39b583aa-75c6-4650-b29e-0fa5af9d2776" providerId="AD" clId="Web-{8FF2F623-E0FA-4763-B63F-F65D9F54B14B}" dt="2020-11-05T20:05:29.501" v="85"/>
        <pc:sldMasterMkLst>
          <pc:docMk/>
          <pc:sldMasterMk cId="1366953197" sldId="2147483686"/>
        </pc:sldMasterMkLst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3273578237" sldId="2147483675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3121123698" sldId="2147483676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3840303388" sldId="2147483677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2406105441" sldId="2147483678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945547908" sldId="2147483679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2136064889" sldId="2147483680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3183877555" sldId="2147483681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3735210145" sldId="2147483682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2151883787" sldId="2147483683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380615231" sldId="2147483684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29.501" v="85"/>
          <pc:sldLayoutMkLst>
            <pc:docMk/>
            <pc:sldMasterMk cId="1366953197" sldId="2147483686"/>
            <pc:sldLayoutMk cId="3915190488" sldId="2147483685"/>
          </pc:sldLayoutMkLst>
        </pc:sldLayoutChg>
      </pc:sldMasterChg>
      <pc:sldMasterChg chg="add del addSldLayout delSldLayout">
        <pc:chgData name="Paulina Rubajczyk" userId="S::paulina.rubajczyk@sp3slupca.pl::39b583aa-75c6-4650-b29e-0fa5af9d2776" providerId="AD" clId="Web-{8FF2F623-E0FA-4763-B63F-F65D9F54B14B}" dt="2020-11-05T20:05:55.877" v="96"/>
        <pc:sldMasterMkLst>
          <pc:docMk/>
          <pc:sldMasterMk cId="4157274744" sldId="2147483687"/>
        </pc:sldMasterMkLst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3000236167" sldId="2147483688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4273540749" sldId="2147483689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2918156948" sldId="2147483690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3586617601" sldId="2147483691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383098366" sldId="2147483692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3293629300" sldId="2147483693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2236204478" sldId="2147483694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1874216600" sldId="2147483695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34423655" sldId="2147483696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3382422748" sldId="2147483697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5:55.877" v="96"/>
          <pc:sldLayoutMkLst>
            <pc:docMk/>
            <pc:sldMasterMk cId="4157274744" sldId="2147483687"/>
            <pc:sldLayoutMk cId="2969953277" sldId="2147483698"/>
          </pc:sldLayoutMkLst>
        </pc:sldLayoutChg>
      </pc:sldMasterChg>
      <pc:sldMasterChg chg="add del addSldLayout delSldLayout">
        <pc:chgData name="Paulina Rubajczyk" userId="S::paulina.rubajczyk@sp3slupca.pl::39b583aa-75c6-4650-b29e-0fa5af9d2776" providerId="AD" clId="Web-{8FF2F623-E0FA-4763-B63F-F65D9F54B14B}" dt="2020-11-05T20:06:25.627" v="108"/>
        <pc:sldMasterMkLst>
          <pc:docMk/>
          <pc:sldMasterMk cId="3251342799" sldId="2147483699"/>
        </pc:sldMasterMkLst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516622645" sldId="2147483700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1579329827" sldId="2147483701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883029211" sldId="2147483702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366143066" sldId="2147483703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569845133" sldId="2147483704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3078829450" sldId="2147483705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1661326320" sldId="2147483706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524405345" sldId="2147483707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3005700913" sldId="2147483708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907876680" sldId="2147483709"/>
          </pc:sldLayoutMkLst>
        </pc:sldLayoutChg>
        <pc:sldLayoutChg chg="add del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3251342799" sldId="2147483699"/>
            <pc:sldLayoutMk cId="1990241173" sldId="2147483710"/>
          </pc:sldLayoutMkLst>
        </pc:sldLayoutChg>
      </pc:sldMasterChg>
      <pc:sldMasterChg chg="add addSldLayout">
        <pc:chgData name="Paulina Rubajczyk" userId="S::paulina.rubajczyk@sp3slupca.pl::39b583aa-75c6-4650-b29e-0fa5af9d2776" providerId="AD" clId="Web-{8FF2F623-E0FA-4763-B63F-F65D9F54B14B}" dt="2020-11-05T20:06:25.627" v="108"/>
        <pc:sldMasterMkLst>
          <pc:docMk/>
          <pc:sldMasterMk cId="646118198" sldId="2147483812"/>
        </pc:sldMasterMkLst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1999894571" sldId="2147483801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1849729146" sldId="2147483802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782804868" sldId="2147483803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1238773598" sldId="2147483804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2294245020" sldId="2147483805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3729102793" sldId="2147483806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2951236198" sldId="2147483807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4199111815" sldId="2147483808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3913240804" sldId="2147483809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993310010" sldId="2147483810"/>
          </pc:sldLayoutMkLst>
        </pc:sldLayoutChg>
        <pc:sldLayoutChg chg="add">
          <pc:chgData name="Paulina Rubajczyk" userId="S::paulina.rubajczyk@sp3slupca.pl::39b583aa-75c6-4650-b29e-0fa5af9d2776" providerId="AD" clId="Web-{8FF2F623-E0FA-4763-B63F-F65D9F54B14B}" dt="2020-11-05T20:06:25.627" v="108"/>
          <pc:sldLayoutMkLst>
            <pc:docMk/>
            <pc:sldMasterMk cId="646118198" sldId="2147483812"/>
            <pc:sldLayoutMk cId="3368087440" sldId="214748381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361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118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40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100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11/8/2020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87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11/8/2020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450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11/8/2020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945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29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11/8/2020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048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73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02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11/8/2020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1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05" r:id="rId6"/>
    <p:sldLayoutId id="2147483801" r:id="rId7"/>
    <p:sldLayoutId id="2147483802" r:id="rId8"/>
    <p:sldLayoutId id="2147483803" r:id="rId9"/>
    <p:sldLayoutId id="2147483804" r:id="rId10"/>
    <p:sldLayoutId id="2147483806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5" descr="Obraz zawierający żywność&#10;&#10;Opis wygenerowany automatycznie">
            <a:extLst>
              <a:ext uri="{FF2B5EF4-FFF2-40B4-BE49-F238E27FC236}">
                <a16:creationId xmlns:a16="http://schemas.microsoft.com/office/drawing/2014/main" id="{637C7291-7F31-44F4-AF8B-E5473D87C4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14"/>
          <a:stretch/>
        </p:blipFill>
        <p:spPr>
          <a:xfrm>
            <a:off x="14378" y="-14367"/>
            <a:ext cx="12192000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D37E9081-32E2-43C3-80C8-7F3854D9D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"/>
            <a:ext cx="12192000" cy="3429000"/>
          </a:xfrm>
          <a:prstGeom prst="rect">
            <a:avLst/>
          </a:prstGeom>
          <a:gradFill>
            <a:gsLst>
              <a:gs pos="47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7223" y="1190446"/>
            <a:ext cx="9486900" cy="247486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6000" b="1" i="1">
                <a:solidFill>
                  <a:srgbClr val="FFFFFF"/>
                </a:solidFill>
                <a:latin typeface="Courier New"/>
                <a:cs typeface="Courier New"/>
              </a:rPr>
              <a:t>"Gawęda </a:t>
            </a:r>
            <a:br>
              <a:rPr lang="pl-PL" sz="6000" b="1" i="1">
                <a:latin typeface="Courier New"/>
              </a:rPr>
            </a:br>
            <a:r>
              <a:rPr lang="pl-PL" sz="6000" b="1" i="1">
                <a:solidFill>
                  <a:srgbClr val="FFFFFF"/>
                </a:solidFill>
                <a:latin typeface="Courier New"/>
                <a:cs typeface="Courier New"/>
              </a:rPr>
              <a:t>o miłości ziemi ojczystej"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21784" y="3866594"/>
            <a:ext cx="8115300" cy="100445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l-PL" sz="3200">
                <a:solidFill>
                  <a:srgbClr val="FFFFFF"/>
                </a:solidFill>
                <a:latin typeface="Comic Sans MS"/>
              </a:rPr>
              <a:t>Wisławy Szymborskiej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l-PL" sz="3200">
                <a:solidFill>
                  <a:srgbClr val="FFFFFF"/>
                </a:solidFill>
                <a:latin typeface="Comic Sans MS"/>
              </a:rPr>
              <a:t>w wykonaniu Pauliny </a:t>
            </a:r>
            <a:r>
              <a:rPr lang="pl-PL" sz="3200" err="1">
                <a:solidFill>
                  <a:srgbClr val="FFFFFF"/>
                </a:solidFill>
                <a:latin typeface="Comic Sans MS"/>
              </a:rPr>
              <a:t>Rubajczyk</a:t>
            </a:r>
            <a:r>
              <a:rPr lang="pl-PL" sz="3200">
                <a:solidFill>
                  <a:srgbClr val="FFFFFF"/>
                </a:solidFill>
                <a:latin typeface="Comic Sans MS"/>
              </a:rPr>
              <a:t>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l-PL" sz="3200">
                <a:solidFill>
                  <a:srgbClr val="FFFFFF"/>
                </a:solidFill>
                <a:latin typeface="Comic Sans MS"/>
              </a:rPr>
              <a:t>z klasy 8A</a:t>
            </a:r>
          </a:p>
        </p:txBody>
      </p:sp>
    </p:spTree>
    <p:extLst>
      <p:ext uri="{BB962C8B-B14F-4D97-AF65-F5344CB8AC3E}">
        <p14:creationId xmlns:p14="http://schemas.microsoft.com/office/powerpoint/2010/main" val="360108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B96B7-F07C-4E9B-86F3-BC4691135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4" descr="Obraz zawierający zewnętrzne, scena, molo, woda&#10;&#10;Opis wygenerowany automatycznie">
            <a:extLst>
              <a:ext uri="{FF2B5EF4-FFF2-40B4-BE49-F238E27FC236}">
                <a16:creationId xmlns:a16="http://schemas.microsoft.com/office/drawing/2014/main" id="{43044FA0-CDDB-4D89-A500-6AE905DAC3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A268765-3707-4EDC-9A27-5C5D20D3C718}"/>
              </a:ext>
            </a:extLst>
          </p:cNvPr>
          <p:cNvSpPr txBox="1"/>
          <p:nvPr/>
        </p:nvSpPr>
        <p:spPr>
          <a:xfrm>
            <a:off x="3315420" y="281797"/>
            <a:ext cx="7257689" cy="49295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Bez tej miłości można żyć, </a:t>
            </a:r>
            <a:endParaRPr lang="pl-PL" sz="3200"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mieć serce puste jak orzeszek, </a:t>
            </a:r>
            <a:endParaRPr lang="pl-PL" sz="3200"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malutki los naparstkiem pić </a:t>
            </a:r>
            <a:endParaRPr lang="pl-PL" sz="3200"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z dala od zgryzot i pocieszeń, </a:t>
            </a:r>
            <a:endParaRPr lang="pl-PL" sz="3200"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na własną miarę znać nadzieję, </a:t>
            </a:r>
            <a:endParaRPr lang="pl-PL" sz="3200"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w mroku kryjówkę sobie uwić, </a:t>
            </a:r>
            <a:endParaRPr lang="pl-PL" sz="3200"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o blasku próchna mówić „dnieje”, </a:t>
            </a:r>
            <a:endParaRPr lang="pl-PL" sz="3200"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latin typeface="Comic Sans MS"/>
              </a:rPr>
              <a:t>o blasku słońca nic nie mówić. </a:t>
            </a:r>
            <a:endParaRPr lang="pl-PL" sz="3200"/>
          </a:p>
        </p:txBody>
      </p:sp>
      <p:pic>
        <p:nvPicPr>
          <p:cNvPr id="6" name="wiersz1">
            <a:hlinkClick r:id="" action="ppaction://media"/>
            <a:extLst>
              <a:ext uri="{FF2B5EF4-FFF2-40B4-BE49-F238E27FC236}">
                <a16:creationId xmlns:a16="http://schemas.microsoft.com/office/drawing/2014/main" id="{EC302F0A-3A07-4ADE-A138-455D6A7FD0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3781" y="5723686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11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B96B7-F07C-4E9B-86F3-BC4691135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4" descr="Obraz zawierający zewnętrzne, trawa, drzewo, roślina&#10;&#10;Opis wygenerowany automatycznie">
            <a:extLst>
              <a:ext uri="{FF2B5EF4-FFF2-40B4-BE49-F238E27FC236}">
                <a16:creationId xmlns:a16="http://schemas.microsoft.com/office/drawing/2014/main" id="{57BFCA99-447D-46C4-9ABB-BF5D37766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414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6E3E8DE-8E3C-4A05-B862-7CA8BC7E62F6}"/>
              </a:ext>
            </a:extLst>
          </p:cNvPr>
          <p:cNvSpPr txBox="1"/>
          <p:nvPr/>
        </p:nvSpPr>
        <p:spPr>
          <a:xfrm>
            <a:off x="-5750" y="181155"/>
            <a:ext cx="7545237" cy="59554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l">
              <a:spcBef>
                <a:spcPts val="1000"/>
              </a:spcBef>
            </a:pPr>
            <a:endParaRPr lang="pl-PL"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Jakiej miłości brakło im,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że są jak okno wypalone,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rozbite szkło, rozwiany dym,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jak drzewo z nagła powalone,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które za płytko wrosło w ziemię,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któremu wyrwał wiatr korzenie,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i jeszcze żyje cząstkę czasu,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ale już traci swe zielenie</a:t>
            </a:r>
            <a:endParaRPr lang="en-US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i już nie szumi w chórze lasu?</a:t>
            </a:r>
            <a:endParaRPr lang="pl-PL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519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B96B7-F07C-4E9B-86F3-BC4691135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4" descr="Obraz zawierający trawa, zewnętrzne, pole, przyroda&#10;&#10;Opis wygenerowany automatycznie">
            <a:extLst>
              <a:ext uri="{FF2B5EF4-FFF2-40B4-BE49-F238E27FC236}">
                <a16:creationId xmlns:a16="http://schemas.microsoft.com/office/drawing/2014/main" id="{C4849A18-EF4B-4954-ACA0-AF508C383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5170352-F565-46BC-8B37-418545A6EEFD}"/>
              </a:ext>
            </a:extLst>
          </p:cNvPr>
          <p:cNvSpPr txBox="1"/>
          <p:nvPr/>
        </p:nvSpPr>
        <p:spPr>
          <a:xfrm>
            <a:off x="511834" y="1360099"/>
            <a:ext cx="9270520" cy="49295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Ziemio ojczysta, ziemio jasna, </a:t>
            </a:r>
            <a:endParaRPr lang="en-US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nie będę powalonym drzewem.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Codziennie mocniej w ciebie wrastam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radością, smutkiem, dumą, gniewem.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Nie będę jak zerwana nić.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Odrzucam </a:t>
            </a:r>
            <a:r>
              <a:rPr lang="pl-PL" sz="3200" b="1" i="1" err="1">
                <a:solidFill>
                  <a:schemeClr val="bg1"/>
                </a:solidFill>
                <a:latin typeface="Comic Sans MS"/>
              </a:rPr>
              <a:t>pustobrzmiące</a:t>
            </a:r>
            <a:r>
              <a:rPr lang="pl-PL" sz="3200" b="1" i="1">
                <a:solidFill>
                  <a:schemeClr val="bg1"/>
                </a:solidFill>
                <a:latin typeface="Comic Sans MS"/>
              </a:rPr>
              <a:t> słowa.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Można nie kochać cię – i żyć,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ale nie można owocować. </a:t>
            </a:r>
            <a:endParaRPr lang="pl-PL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3311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B96B7-F07C-4E9B-86F3-BC4691135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4" descr="Obraz zawierający góra, zewnętrzne, przyroda, trawa&#10;&#10;Opis wygenerowany automatycznie">
            <a:extLst>
              <a:ext uri="{FF2B5EF4-FFF2-40B4-BE49-F238E27FC236}">
                <a16:creationId xmlns:a16="http://schemas.microsoft.com/office/drawing/2014/main" id="{A1D88317-0807-4A65-9A73-208215865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5359" r="3085" b="-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1C289AC-848B-419A-97EF-333CD3A104F3}"/>
              </a:ext>
            </a:extLst>
          </p:cNvPr>
          <p:cNvSpPr txBox="1"/>
          <p:nvPr/>
        </p:nvSpPr>
        <p:spPr>
          <a:xfrm>
            <a:off x="382438" y="94891"/>
            <a:ext cx="8695426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 i="1">
                <a:latin typeface="Comic Sans MS"/>
                <a:ea typeface="+mn-lt"/>
                <a:cs typeface="+mn-lt"/>
              </a:rPr>
              <a:t>Ta dawność jej w głębokich warstwach...</a:t>
            </a:r>
            <a:endParaRPr lang="pl-PL" sz="3200" b="1" i="1">
              <a:latin typeface="Comic Sans MS"/>
            </a:endParaRPr>
          </a:p>
          <a:p>
            <a:r>
              <a:rPr lang="pl-PL" sz="3200" b="1" i="1">
                <a:latin typeface="Comic Sans MS"/>
                <a:ea typeface="+mn-lt"/>
                <a:cs typeface="+mn-lt"/>
              </a:rPr>
              <a:t>Czasem pośrodku drogi stanę:</a:t>
            </a:r>
            <a:endParaRPr lang="pl-PL" sz="3200" b="1" i="1">
              <a:latin typeface="Comic Sans MS"/>
            </a:endParaRPr>
          </a:p>
          <a:p>
            <a:r>
              <a:rPr lang="pl-PL" sz="3200" b="1" i="1">
                <a:latin typeface="Comic Sans MS"/>
                <a:ea typeface="+mn-lt"/>
                <a:cs typeface="+mn-lt"/>
              </a:rPr>
              <a:t>może nieznanych pieśni garstka</a:t>
            </a:r>
            <a:endParaRPr lang="pl-PL" sz="3200" b="1" i="1">
              <a:latin typeface="Comic Sans MS"/>
            </a:endParaRPr>
          </a:p>
          <a:p>
            <a:r>
              <a:rPr lang="pl-PL" sz="3200" b="1" i="1">
                <a:latin typeface="Comic Sans MS"/>
                <a:ea typeface="+mn-lt"/>
                <a:cs typeface="+mn-lt"/>
              </a:rPr>
              <a:t>w skrzyni żelazem nabijanej,</a:t>
            </a:r>
            <a:endParaRPr lang="pl-PL" sz="3200" b="1" i="1">
              <a:latin typeface="Comic Sans MS"/>
            </a:endParaRPr>
          </a:p>
          <a:p>
            <a:r>
              <a:rPr lang="pl-PL" sz="3200" b="1" i="1">
                <a:latin typeface="Comic Sans MS"/>
                <a:ea typeface="+mn-lt"/>
                <a:cs typeface="+mn-lt"/>
              </a:rPr>
              <a:t>a może dzban, a może łuk</a:t>
            </a:r>
            <a:endParaRPr lang="pl-PL" sz="3200" b="1" i="1">
              <a:latin typeface="Comic Sans MS"/>
            </a:endParaRPr>
          </a:p>
          <a:p>
            <a:r>
              <a:rPr lang="pl-PL" sz="3200" b="1" i="1">
                <a:latin typeface="Comic Sans MS"/>
                <a:ea typeface="+mn-lt"/>
                <a:cs typeface="+mn-lt"/>
              </a:rPr>
              <a:t>jeszcze się w łonie ziemi grzeje,</a:t>
            </a:r>
            <a:endParaRPr lang="pl-PL" sz="3200" b="1" i="1">
              <a:latin typeface="Comic Sans MS"/>
            </a:endParaRPr>
          </a:p>
          <a:p>
            <a:r>
              <a:rPr lang="pl-PL" sz="3200" b="1" i="1">
                <a:latin typeface="Comic Sans MS"/>
                <a:ea typeface="+mn-lt"/>
                <a:cs typeface="+mn-lt"/>
              </a:rPr>
              <a:t>może pradawny domu próg</a:t>
            </a:r>
            <a:endParaRPr lang="pl-PL" sz="3200" b="1" i="1">
              <a:latin typeface="Comic Sans MS"/>
            </a:endParaRPr>
          </a:p>
          <a:p>
            <a:r>
              <a:rPr lang="pl-PL" sz="3200" b="1" i="1">
                <a:latin typeface="Comic Sans MS"/>
                <a:ea typeface="+mn-lt"/>
                <a:cs typeface="+mn-lt"/>
              </a:rPr>
              <a:t>ten, którym wkroczyliśmy w dzieje?</a:t>
            </a:r>
            <a:endParaRPr lang="pl-PL" sz="3200" b="1" i="1">
              <a:latin typeface="Comic Sans MS"/>
            </a:endParaRPr>
          </a:p>
          <a:p>
            <a:pPr algn="l"/>
            <a:endParaRPr lang="pl-PL"/>
          </a:p>
        </p:txBody>
      </p:sp>
      <p:pic>
        <p:nvPicPr>
          <p:cNvPr id="6" name="20201108_160035">
            <a:hlinkClick r:id="" action="ppaction://media"/>
            <a:extLst>
              <a:ext uri="{FF2B5EF4-FFF2-40B4-BE49-F238E27FC236}">
                <a16:creationId xmlns:a16="http://schemas.microsoft.com/office/drawing/2014/main" id="{CF2A2831-B98F-4E6B-9CEA-17CFF6F04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4158" y="5608668"/>
            <a:ext cx="845268" cy="84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978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4B96B7-F07C-4E9B-86F3-BC4691135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4" descr="Obraz zawierający zewnętrzne, trawa, przyroda, woda&#10;&#10;Opis wygenerowany automatycznie">
            <a:extLst>
              <a:ext uri="{FF2B5EF4-FFF2-40B4-BE49-F238E27FC236}">
                <a16:creationId xmlns:a16="http://schemas.microsoft.com/office/drawing/2014/main" id="{764B0034-AD29-4B84-918C-D50FAD42E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045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B339E5E-4EC0-4F21-95D1-93D0AD52E952}"/>
              </a:ext>
            </a:extLst>
          </p:cNvPr>
          <p:cNvSpPr txBox="1"/>
          <p:nvPr/>
        </p:nvSpPr>
        <p:spPr>
          <a:xfrm>
            <a:off x="3674854" y="957533"/>
            <a:ext cx="8522897" cy="5206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Stąd idę myślą w przyszłe wieki,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wyobrażenia nowe składam.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Kamień leżący na dnie rzeki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oglądam i kształt jego badam.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Z tego kamienia rzeźbiarz przyszły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wyrzeźbi głowę rówieśnika.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Ten kamień leży w nurcie Wisły, </a:t>
            </a:r>
            <a:endParaRPr lang="pl-PL" sz="3200" b="1" i="1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a w nim potomna twarz ukryta. </a:t>
            </a:r>
            <a:endParaRPr lang="pl-PL" sz="3200" b="1" i="1">
              <a:solidFill>
                <a:schemeClr val="bg1"/>
              </a:solidFill>
              <a:ea typeface="+mn-lt"/>
              <a:cs typeface="+mn-lt"/>
            </a:endParaRPr>
          </a:p>
          <a:p>
            <a:pPr algn="l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6327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24B96B7-F07C-4E9B-86F3-BC4691135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4" descr="Obraz zawierający zewnętrzne, ptak, bocian, stojące&#10;&#10;Opis wygenerowany automatycznie">
            <a:extLst>
              <a:ext uri="{FF2B5EF4-FFF2-40B4-BE49-F238E27FC236}">
                <a16:creationId xmlns:a16="http://schemas.microsoft.com/office/drawing/2014/main" id="{C5BD8F75-E641-416B-A6BD-51C06C7EA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212" b="16468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C3C2F70-F4C1-4BB5-9B53-843A11B593A8}"/>
              </a:ext>
            </a:extLst>
          </p:cNvPr>
          <p:cNvSpPr txBox="1"/>
          <p:nvPr/>
        </p:nvSpPr>
        <p:spPr>
          <a:xfrm>
            <a:off x="5069457" y="353683"/>
            <a:ext cx="7631501" cy="56117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By na tej twarzy spokój był </a:t>
            </a:r>
            <a:endParaRPr lang="pl-PL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i dobroć, i rozumny uśmiech, </a:t>
            </a:r>
            <a:endParaRPr lang="pl-PL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naród mój nie żałuje sił, </a:t>
            </a:r>
            <a:endParaRPr lang="pl-PL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walczy i tworzy, i nie uśnie. </a:t>
            </a:r>
            <a:endParaRPr lang="pl-PL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Pierścienie świetlnych lat nad nami, </a:t>
            </a:r>
            <a:endParaRPr lang="pl-PL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ziemia ojczysta pod stopami. </a:t>
            </a:r>
            <a:endParaRPr lang="pl-PL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Nie będę ptakiem wypłoszonym </a:t>
            </a:r>
            <a:endParaRPr lang="pl-PL" sz="3200">
              <a:solidFill>
                <a:schemeClr val="bg1"/>
              </a:solidFill>
              <a:latin typeface="Comic Sans MS"/>
              <a:ea typeface="+mn-lt"/>
              <a:cs typeface="+mn-lt"/>
            </a:endParaRPr>
          </a:p>
          <a:p>
            <a:pPr marL="228600" indent="-228600" algn="ctr">
              <a:spcBef>
                <a:spcPts val="1000"/>
              </a:spcBef>
            </a:pPr>
            <a:r>
              <a:rPr lang="pl-PL" sz="3200" b="1" i="1">
                <a:solidFill>
                  <a:schemeClr val="bg1"/>
                </a:solidFill>
                <a:latin typeface="Comic Sans MS"/>
              </a:rPr>
              <a:t>ani jak puste gniazdo po nim.</a:t>
            </a:r>
            <a:r>
              <a:rPr lang="pl-PL" sz="3200" b="1" i="1">
                <a:latin typeface="Comic Sans MS"/>
              </a:rPr>
              <a:t> </a:t>
            </a:r>
            <a:endParaRPr lang="pl-PL" sz="3200">
              <a:ea typeface="+mn-lt"/>
              <a:cs typeface="+mn-lt"/>
            </a:endParaRPr>
          </a:p>
          <a:p>
            <a:pPr>
              <a:spcBef>
                <a:spcPts val="1000"/>
              </a:spcBef>
            </a:pPr>
            <a:endParaRPr lang="pl-PL">
              <a:ea typeface="+mn-lt"/>
              <a:cs typeface="+mn-lt"/>
            </a:endParaRPr>
          </a:p>
          <a:p>
            <a:pPr algn="l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67518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ClassicFrameVTI</vt:lpstr>
      <vt:lpstr>"Gawęda  o miłości ziemi ojczystej"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revision>1</cp:revision>
  <dcterms:created xsi:type="dcterms:W3CDTF">2020-11-05T20:01:59Z</dcterms:created>
  <dcterms:modified xsi:type="dcterms:W3CDTF">2020-11-08T16:07:08Z</dcterms:modified>
</cp:coreProperties>
</file>